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3447" autoAdjust="0"/>
  </p:normalViewPr>
  <p:slideViewPr>
    <p:cSldViewPr snapToGrid="0">
      <p:cViewPr>
        <p:scale>
          <a:sx n="63" d="100"/>
          <a:sy n="63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3C3A9-3479-4405-9F3C-F0CE70B15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0A19DA-11FA-5F47-1467-969DB00696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C1BB8-185B-6599-1260-7F34830FA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6D58-09AA-4CD1-B198-2C8CBF26667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D887F5-B0D3-17FC-1AEC-4CE44FCBC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E6275-AC1A-EF60-3879-020DEA5C0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A88-3308-4515-B028-AFF35C6F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49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A4130-09A8-FEBB-F60B-A8D54CBE0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DB9227-241D-12A0-5E0A-BDDE0B668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FDAE1B-9970-90B1-6868-A371C9269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6D58-09AA-4CD1-B198-2C8CBF26667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CEBF5-3C9E-3D5D-19D7-4BC47229C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35916-5678-DE44-2E48-95C4679CB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A88-3308-4515-B028-AFF35C6F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83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F4B7D5-75A9-4296-D997-E6D6AD0D0C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DB9E68-F5B0-B7A4-3E7C-04A090348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0DBC3-DA06-DCD8-C77D-1E2BD59E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6D58-09AA-4CD1-B198-2C8CBF26667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B631D-EE6E-EE62-A7A7-87B57C92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5FFB6-17FD-D3BF-F103-D4C1E118B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A88-3308-4515-B028-AFF35C6F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423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4C974-3AA2-C000-562C-27C53E9FF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DB061-81C7-16DC-6716-E8033377F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E44AA-34AF-FB96-86DB-AC2509AFC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6D58-09AA-4CD1-B198-2C8CBF26667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E180E-C671-00BB-B2C2-FEACFF448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BACCA3-BC7B-ACA7-AF64-9479905F3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A88-3308-4515-B028-AFF35C6F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81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124FD-ECC9-6B44-5D01-7162ADD56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4A4AB-0978-DB84-719C-3F83DEE46A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852C8-FE2B-5055-3E24-2E82C7F7E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6D58-09AA-4CD1-B198-2C8CBF26667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69A86-B093-7CB9-A787-5C96B14B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E2114-8EA6-E906-DFED-94BAA161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A88-3308-4515-B028-AFF35C6F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50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26E9-36D5-5E8B-856B-B450519B9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24840-513C-75EC-0EE8-3A159656B1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D113EF-BBDB-3C3C-4EE1-A3E0F8857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6035B-9C88-682A-5F5B-DDB250512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6D58-09AA-4CD1-B198-2C8CBF26667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A819D1-EA73-792F-8120-D5DFABAB5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4CFF7D-9BC4-574F-2F04-2C97E545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A88-3308-4515-B028-AFF35C6F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01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93CCF-536B-C060-FD11-A9960B9E7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DE694-5DEE-BBBA-51D1-15A955C56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04EB85-BD6E-CF3A-3B27-D107D20B9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709C68-96D5-F71D-9DAD-336254DD1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256290-2BE5-34AC-441D-4C16A848F5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8FE4EF-0830-EEB4-8E07-5A2B7DA91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6D58-09AA-4CD1-B198-2C8CBF26667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51DB6F-27D6-E369-CCE9-740190063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106235-762F-F3F7-1B8B-E3572475F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A88-3308-4515-B028-AFF35C6F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16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F1FD5-AF0D-CCDE-2A88-2F8D4B25C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52B1BB-1115-B765-16E6-130377263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6D58-09AA-4CD1-B198-2C8CBF26667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2481B3-13A5-599E-87B8-65A63D9A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0F502-1CF5-B1E8-7FB2-8A86C20AE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A88-3308-4515-B028-AFF35C6F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55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1452A3-F904-4005-F1ED-F5034DB0B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6D58-09AA-4CD1-B198-2C8CBF26667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FEA361-C25F-A5F9-14FE-484E741C1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C50F2F-44DA-2885-DA51-9CBFF053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A88-3308-4515-B028-AFF35C6F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208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B448B-838D-EEA8-A8DE-C0B5E0D5A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16C48-975F-708B-339B-CC8998686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09B1DF-560F-DF0E-8F2B-2EE2AC54FF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E8B50-B7A7-01F0-96B8-20DD2E11B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6D58-09AA-4CD1-B198-2C8CBF26667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0EDA1-AD90-F8B5-22BF-3D95B21B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97341B-87B6-EEDE-10A5-B172C2F51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A88-3308-4515-B028-AFF35C6F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762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F5ECC-AEAF-35ED-E9F7-A328B426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768A7-F61C-A7DB-F32A-831B346F5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AAF05-C191-7803-4BA4-7BFE3DB1E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A00B3F-6667-0B5F-606D-A02CE796E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6D58-09AA-4CD1-B198-2C8CBF26667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AE42B-E929-2D63-C82F-15664ED42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8E421-FA66-BD47-14CD-B3CBCCA17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36A88-3308-4515-B028-AFF35C6F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44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F53FE6-6061-4D66-210B-CD7652D97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CB631-8B1F-B5BE-9A10-E1353BF00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90F46-7820-2D5F-D8AF-1E7232F955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B6D58-09AA-4CD1-B198-2C8CBF266679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5141A-AE83-44D8-8824-C12CBDFD0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18AFC-6646-2F58-0F47-62E9B989EB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36A88-3308-4515-B028-AFF35C6F65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856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FA84E-3E5C-0B35-BA75-688125638AA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Sudoku Man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4D0374-BD62-762C-F97D-B6AFBA6823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Algerian" panose="04020705040A02060702" pitchFamily="82" charset="0"/>
              </a:rPr>
              <a:t>A Glorious Mess Produced By Stephen Turner</a:t>
            </a:r>
          </a:p>
        </p:txBody>
      </p:sp>
    </p:spTree>
    <p:extLst>
      <p:ext uri="{BB962C8B-B14F-4D97-AF65-F5344CB8AC3E}">
        <p14:creationId xmlns:p14="http://schemas.microsoft.com/office/powerpoint/2010/main" val="42164250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raising his hand in the air&#10;&#10;Description automatically generated">
            <a:extLst>
              <a:ext uri="{FF2B5EF4-FFF2-40B4-BE49-F238E27FC236}">
                <a16:creationId xmlns:a16="http://schemas.microsoft.com/office/drawing/2014/main" id="{2DD3E1B1-A071-2955-179E-C1B955B6D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" y="694689"/>
            <a:ext cx="9926320" cy="5574295"/>
          </a:xfrm>
          <a:prstGeom prst="rect">
            <a:avLst/>
          </a:prstGeom>
        </p:spPr>
      </p:pic>
      <p:pic>
        <p:nvPicPr>
          <p:cNvPr id="4" name="Picture 3" descr="A white figure with black numbers&#10;&#10;Description automatically generated">
            <a:extLst>
              <a:ext uri="{FF2B5EF4-FFF2-40B4-BE49-F238E27FC236}">
                <a16:creationId xmlns:a16="http://schemas.microsoft.com/office/drawing/2014/main" id="{3DE3E7EB-9CC3-3F42-6C9A-892AD9007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406" y="927279"/>
            <a:ext cx="1419353" cy="500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69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and holding a piece of paper with a grid&#10;&#10;Description automatically generated">
            <a:extLst>
              <a:ext uri="{FF2B5EF4-FFF2-40B4-BE49-F238E27FC236}">
                <a16:creationId xmlns:a16="http://schemas.microsoft.com/office/drawing/2014/main" id="{E0FA88F4-5F21-018A-3A8A-35D0BEE25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80" y="759456"/>
            <a:ext cx="9521959" cy="535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49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on a bench&#10;&#10;Description automatically generated">
            <a:extLst>
              <a:ext uri="{FF2B5EF4-FFF2-40B4-BE49-F238E27FC236}">
                <a16:creationId xmlns:a16="http://schemas.microsoft.com/office/drawing/2014/main" id="{26541929-F50B-E021-D55E-167064FC1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20" y="332739"/>
            <a:ext cx="10170160" cy="6192521"/>
          </a:xfrm>
          <a:prstGeom prst="rect">
            <a:avLst/>
          </a:prstGeom>
        </p:spPr>
      </p:pic>
      <p:pic>
        <p:nvPicPr>
          <p:cNvPr id="4" name="Picture 3" descr="A crossword puzzle with a human figure&#10;&#10;Description automatically generated">
            <a:extLst>
              <a:ext uri="{FF2B5EF4-FFF2-40B4-BE49-F238E27FC236}">
                <a16:creationId xmlns:a16="http://schemas.microsoft.com/office/drawing/2014/main" id="{5D3AF84E-8AFC-7945-6DCD-3E9960034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0" y="690880"/>
            <a:ext cx="5826759" cy="583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91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park&#10;&#10;Description automatically generated with medium confidence">
            <a:extLst>
              <a:ext uri="{FF2B5EF4-FFF2-40B4-BE49-F238E27FC236}">
                <a16:creationId xmlns:a16="http://schemas.microsoft.com/office/drawing/2014/main" id="{044537A1-4B52-E583-AC74-AF9735652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840" y="325360"/>
            <a:ext cx="9509760" cy="6207279"/>
          </a:xfrm>
          <a:prstGeom prst="rect">
            <a:avLst/>
          </a:prstGeom>
        </p:spPr>
      </p:pic>
      <p:pic>
        <p:nvPicPr>
          <p:cNvPr id="4" name="Picture 3" descr="A crossword puzzle with a person figure&#10;&#10;Description automatically generated">
            <a:extLst>
              <a:ext uri="{FF2B5EF4-FFF2-40B4-BE49-F238E27FC236}">
                <a16:creationId xmlns:a16="http://schemas.microsoft.com/office/drawing/2014/main" id="{9E4C06E4-A406-9DB5-D3C2-7742530CF5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265932"/>
            <a:ext cx="4257043" cy="478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437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E8183-FBBF-B8C9-2366-2002E072D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84E10-A1F1-394D-2308-B3003461A5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Dog Owner – Mary Gaine</a:t>
            </a:r>
          </a:p>
          <a:p>
            <a:r>
              <a:rPr lang="en-US" dirty="0"/>
              <a:t>Sudoku Lady – Catherine Sikes</a:t>
            </a:r>
          </a:p>
          <a:p>
            <a:r>
              <a:rPr lang="en-US" dirty="0"/>
              <a:t>Sammy </a:t>
            </a:r>
            <a:r>
              <a:rPr lang="en-US" dirty="0" err="1"/>
              <a:t>Suckerpunch</a:t>
            </a:r>
            <a:r>
              <a:rPr lang="en-US" dirty="0"/>
              <a:t> - Himself</a:t>
            </a:r>
          </a:p>
          <a:p>
            <a:r>
              <a:rPr lang="en-US" dirty="0"/>
              <a:t>Assistance with Camera – Ryan Johnson</a:t>
            </a:r>
          </a:p>
          <a:p>
            <a:r>
              <a:rPr lang="en-US" dirty="0"/>
              <a:t>Special Thanks to Matt Torres</a:t>
            </a:r>
          </a:p>
        </p:txBody>
      </p:sp>
    </p:spTree>
    <p:extLst>
      <p:ext uri="{BB962C8B-B14F-4D97-AF65-F5344CB8AC3E}">
        <p14:creationId xmlns:p14="http://schemas.microsoft.com/office/powerpoint/2010/main" val="3518444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5A058-A6A6-34C4-2504-86EEAEC0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 Cited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EAD4D-63B3-1247-6E39-DC8F3463A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-45720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reeiconspng.com. (2014). </a:t>
            </a:r>
            <a:r>
              <a:rPr lang="en-US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High quality explosion PNG images - explosion free download - 500X456,287.87 KB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https://www.freeiconspng.com/downloadimg/45944 </a:t>
            </a:r>
          </a:p>
          <a:p>
            <a:pPr marL="0" indent="0">
              <a:buNone/>
            </a:pPr>
            <a:endParaRPr lang="en-US" dirty="0"/>
          </a:p>
          <a:p>
            <a:pPr marL="0" indent="-457200">
              <a:buNone/>
            </a:pPr>
            <a:r>
              <a:rPr lang="en-US" dirty="0">
                <a:effectLst/>
              </a:rPr>
              <a:t>Madan. (2017). </a:t>
            </a:r>
            <a:r>
              <a:rPr lang="en-US" i="1" dirty="0">
                <a:effectLst/>
              </a:rPr>
              <a:t>Sudoku easy puzzles, sudoku, sudoku hard, sudoku easy </a:t>
            </a:r>
            <a:r>
              <a:rPr lang="en-US" i="1" dirty="0" err="1">
                <a:effectLst/>
              </a:rPr>
              <a:t>png</a:t>
            </a:r>
            <a:r>
              <a:rPr lang="en-US" i="1" dirty="0">
                <a:effectLst/>
              </a:rPr>
              <a:t> and vector with transparent background for free download</a:t>
            </a:r>
            <a:r>
              <a:rPr lang="en-US" dirty="0">
                <a:effectLst/>
              </a:rPr>
              <a:t>. </a:t>
            </a:r>
            <a:r>
              <a:rPr lang="en-US" dirty="0" err="1">
                <a:effectLst/>
              </a:rPr>
              <a:t>Pngtree</a:t>
            </a:r>
            <a:r>
              <a:rPr lang="en-US" dirty="0">
                <a:effectLst/>
              </a:rPr>
              <a:t>. https://pngtree.com/freepng/sudoku-easy-puzzles_8856278.html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289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a stuffed animal&#10;&#10;Description automatically generated">
            <a:extLst>
              <a:ext uri="{FF2B5EF4-FFF2-40B4-BE49-F238E27FC236}">
                <a16:creationId xmlns:a16="http://schemas.microsoft.com/office/drawing/2014/main" id="{FA536858-7D49-5184-0971-B6712AAD4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384" y="611806"/>
            <a:ext cx="8268215" cy="563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098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19E7C65-96DC-8E51-D87F-6D3F7B4093C4}"/>
              </a:ext>
            </a:extLst>
          </p:cNvPr>
          <p:cNvSpPr/>
          <p:nvPr/>
        </p:nvSpPr>
        <p:spPr>
          <a:xfrm>
            <a:off x="3820160" y="6248400"/>
            <a:ext cx="3901440" cy="335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with his arms out">
            <a:extLst>
              <a:ext uri="{FF2B5EF4-FFF2-40B4-BE49-F238E27FC236}">
                <a16:creationId xmlns:a16="http://schemas.microsoft.com/office/drawing/2014/main" id="{9DD63B25-0EFB-92CB-9F37-077FB91134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0" y="532129"/>
            <a:ext cx="9939996" cy="5581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69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7286A1-A035-04AC-E223-2356F961159D}"/>
              </a:ext>
            </a:extLst>
          </p:cNvPr>
          <p:cNvSpPr/>
          <p:nvPr/>
        </p:nvSpPr>
        <p:spPr>
          <a:xfrm>
            <a:off x="965200" y="-365760"/>
            <a:ext cx="1053592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BE84CA-7FB6-68ED-F498-A10FC38DCD1A}"/>
              </a:ext>
            </a:extLst>
          </p:cNvPr>
          <p:cNvSpPr/>
          <p:nvPr/>
        </p:nvSpPr>
        <p:spPr>
          <a:xfrm>
            <a:off x="1061720" y="6045200"/>
            <a:ext cx="10307320" cy="14935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stuffed animals from a tree&#10;&#10;Description automatically generated">
            <a:extLst>
              <a:ext uri="{FF2B5EF4-FFF2-40B4-BE49-F238E27FC236}">
                <a16:creationId xmlns:a16="http://schemas.microsoft.com/office/drawing/2014/main" id="{0C6CBA2B-DE22-D05B-1F8F-BAE29E1E5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20" y="-1818640"/>
            <a:ext cx="9906000" cy="1040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1096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709C32-D84A-3CA0-EC79-E868826B7753}"/>
              </a:ext>
            </a:extLst>
          </p:cNvPr>
          <p:cNvSpPr/>
          <p:nvPr/>
        </p:nvSpPr>
        <p:spPr>
          <a:xfrm>
            <a:off x="4053840" y="6441200"/>
            <a:ext cx="2042160" cy="13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0E9EEDA4-583F-FCB8-DAFC-4DFA66A77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393" y="525483"/>
            <a:ext cx="9173214" cy="580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5040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ant in a room&#10;&#10;Description automatically generated">
            <a:extLst>
              <a:ext uri="{FF2B5EF4-FFF2-40B4-BE49-F238E27FC236}">
                <a16:creationId xmlns:a16="http://schemas.microsoft.com/office/drawing/2014/main" id="{F89F2E6A-349A-030C-3E09-C7EB1FD37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768" y="529837"/>
            <a:ext cx="10428232" cy="91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63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20B622-F213-08A6-9CC3-1A3C362F82A8}"/>
              </a:ext>
            </a:extLst>
          </p:cNvPr>
          <p:cNvSpPr/>
          <p:nvPr/>
        </p:nvSpPr>
        <p:spPr>
          <a:xfrm>
            <a:off x="1351280" y="6674089"/>
            <a:ext cx="3373120" cy="182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with arms spread out in front of a house">
            <a:extLst>
              <a:ext uri="{FF2B5EF4-FFF2-40B4-BE49-F238E27FC236}">
                <a16:creationId xmlns:a16="http://schemas.microsoft.com/office/drawing/2014/main" id="{CB1026F0-BC43-34B3-E4A4-982A3FE44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280" y="751616"/>
            <a:ext cx="9702800" cy="55983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ED0DCA2-B703-3F75-A993-567E2B468107}"/>
              </a:ext>
            </a:extLst>
          </p:cNvPr>
          <p:cNvSpPr/>
          <p:nvPr/>
        </p:nvSpPr>
        <p:spPr>
          <a:xfrm>
            <a:off x="1828800" y="6156960"/>
            <a:ext cx="3037840" cy="406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56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arge building with a large explosion">
            <a:extLst>
              <a:ext uri="{FF2B5EF4-FFF2-40B4-BE49-F238E27FC236}">
                <a16:creationId xmlns:a16="http://schemas.microsoft.com/office/drawing/2014/main" id="{6DA7F9B5-B89F-7A11-EC95-594CC5A4BD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2" y="459089"/>
            <a:ext cx="10107176" cy="593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54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32DD7FB0-20FE-3E5E-A879-7EB868239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142" y="-3882740"/>
            <a:ext cx="10047178" cy="14194168"/>
          </a:xfrm>
          <a:prstGeom prst="rect">
            <a:avLst/>
          </a:prstGeom>
        </p:spPr>
      </p:pic>
      <p:pic>
        <p:nvPicPr>
          <p:cNvPr id="3" name="Picture 2" descr="A person with a crossword puzzle">
            <a:extLst>
              <a:ext uri="{FF2B5EF4-FFF2-40B4-BE49-F238E27FC236}">
                <a16:creationId xmlns:a16="http://schemas.microsoft.com/office/drawing/2014/main" id="{CBE9773D-9FD0-B5C7-818B-3AF564D59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22" y="204164"/>
            <a:ext cx="11011417" cy="630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30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109</Words>
  <Application>Microsoft Office PowerPoint</Application>
  <PresentationFormat>Widescreen</PresentationFormat>
  <Paragraphs>12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Algerian</vt:lpstr>
      <vt:lpstr>Arial</vt:lpstr>
      <vt:lpstr>Calibri</vt:lpstr>
      <vt:lpstr>Calibri Light</vt:lpstr>
      <vt:lpstr>Times New Roman</vt:lpstr>
      <vt:lpstr>Office Theme</vt:lpstr>
      <vt:lpstr>Sudoku Man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Acknowledgements</vt:lpstr>
      <vt:lpstr>Works Cited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Sudoku Man</dc:title>
  <dc:creator>Stephen Turner4-Student</dc:creator>
  <cp:lastModifiedBy>Stephen Turner4-Student</cp:lastModifiedBy>
  <cp:revision>6</cp:revision>
  <dcterms:created xsi:type="dcterms:W3CDTF">2023-10-03T01:57:13Z</dcterms:created>
  <dcterms:modified xsi:type="dcterms:W3CDTF">2023-12-06T21:14:42Z</dcterms:modified>
</cp:coreProperties>
</file>